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2" r:id="rId4"/>
    <p:sldId id="261" r:id="rId5"/>
    <p:sldId id="284" r:id="rId6"/>
    <p:sldId id="278" r:id="rId7"/>
    <p:sldId id="285" r:id="rId8"/>
    <p:sldId id="286" r:id="rId9"/>
    <p:sldId id="28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237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63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1628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5837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010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1938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3983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25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4223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8761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1174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0094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9340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6859A-4693-44B7-8C50-8054E171A742}" type="datetimeFigureOut">
              <a:rPr lang="ru-RU" smtClean="0"/>
              <a:pPr/>
              <a:t>04.06.2021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C1F9A-FAFC-41C0-BF61-B49D36733E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5756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80" y="156754"/>
            <a:ext cx="8634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№35 комбинированного вида»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Приволжского района г. Казани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 </a:t>
            </a:r>
            <a:br>
              <a:rPr lang="ru-RU" sz="21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ru-RU" sz="2100" b="1" i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18411" y="6021977"/>
            <a:ext cx="1737360" cy="27699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3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Казань 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2777" y="1894114"/>
            <a:ext cx="72629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F0066"/>
                    </a:gs>
                    <a:gs pos="90000">
                      <a:srgbClr val="C00000"/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Федеральный государственный образовательный стандарт дошкольного образования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rgbClr val="FF0066"/>
                  </a:gs>
                  <a:gs pos="90000">
                    <a:srgbClr val="C00000"/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737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137" y="522513"/>
            <a:ext cx="8321040" cy="60481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Общие положения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Настоящий федеральный государственный образовательный стандарт дошкольного образования представляет собой совокупность обязательных требований к дошкольному образованию.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Предметом регулирования Стандарта являются отношения в сфере образования, возникающие при реализации образовательной программы дошкольного образования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Образовательная деятельность по Программе осуществляется организациями, осуществляющими образовательную деятельность, индивидуальными предпринимателями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Положения настоящего Стандарта могут использоваться родителями (законными представителями) при получении детьми дошкольного образования в форме семейного образования.</a:t>
            </a:r>
            <a:endParaRPr lang="ru-RU" sz="1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47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949" y="287383"/>
            <a:ext cx="8353697" cy="633548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Стандарт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разработан на основе Конституции Российской Федерации и законодательства Российской Федерации и с учетом Конвенции ООН о правах ребенка, в основе которых заложены следующие 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принципы: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поддержка разнообразия детства; сохранение уникальности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самоценности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детства как важного этапа в общем развитии человека,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самоценность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детства - понимание детства как периода жизни значимого самого по себе, без всяких условий; значимого тем, что происходит с ребенком сейчас, а не тем, что этот период есть период подготовки к следующему периоду;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личностно-развивающий и гуманистический характер взаимодействия взрослых (родителей (законных представителей), педагогических и иных работников Организации) и детей;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 уважение личности ребенка;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реализация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Программы в формах, специфических для детей данной возрастной группы, прежде всего в форме игры, познавательной и исследовательской деятельности, в форме творческой активности, обеспечивающей художественно-эстетическое развитие ребенка.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200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77" y="509451"/>
            <a:ext cx="7979773" cy="5852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Стандарте учитываются: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индивидуальные потребности ребенка, связанные с его жизненной ситуацией и состоянием здоровья, определяющие особые условия получения им образования (далее - особые образовательные потребности), индивидуальные потребности отдельных категорий детей, в том числе с ограниченными возможностями здоровья;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возможности освоения ребенком Программы на разных этапах ее реализации.</a:t>
            </a:r>
          </a:p>
          <a:p>
            <a:pPr marL="0" indent="0" algn="ctr">
              <a:buNone/>
            </a:pPr>
            <a:endParaRPr lang="ru-RU" sz="405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611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130629"/>
            <a:ext cx="8556172" cy="64399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7030A0"/>
                </a:solidFill>
              </a:rPr>
              <a:t>Основные принципы дошкольного образования</a:t>
            </a:r>
            <a:r>
              <a:rPr lang="ru-RU" sz="4100" dirty="0" smtClean="0">
                <a:solidFill>
                  <a:srgbClr val="7030A0"/>
                </a:solidFill>
              </a:rPr>
              <a:t>: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-полноценное проживание ребенком всех этапов детства (младенческого, раннего и дошкольного возраста), обогащение (амплификация) детского развития;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-построение 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 (далее - индивидуализация дошкольного образования);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-содействие и сотрудничество детей и взрослых, признание ребенка полноценным участником (субъектом) образовательных отношений;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-поддержка инициативы детей в различных видах деятельности;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сотрудничество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Организации с семьей;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приобщение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детей к социокультурным нормам, традициям семьи, общества и государства;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-формирование познавательных интересов и познавательных действий ребенка в различных видах деятельности;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-возрастная адекватность дошкольного образования (соответствие условий, требований, методов возрасту и особенностям развития);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-учет этнокультурной ситуации развития детей.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38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45" y="391886"/>
            <a:ext cx="8790485" cy="60742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Цели: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повышение социального статуса дошкольного образования;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обеспечение государством равенства возможностей для каждого ребенка в получении качественного дошкольного образования;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сохранение единства образовательного пространства Российской Федерации относительно уровня дошкольного образования.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0625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1" y="130630"/>
            <a:ext cx="8856616" cy="64269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Задачи:</a:t>
            </a:r>
            <a:endParaRPr lang="ru-RU" sz="3000" b="1" dirty="0"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охраны и укрепления физического и психического здоровья детей, в том числе их эмоционального благополучия;</a:t>
            </a:r>
          </a:p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обеспечения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ОВЗ);</a:t>
            </a:r>
          </a:p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обеспечения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преемственности целей, задач и содержания образования, реализуемых в рамках образовательных программ различных уровней (дошкольного и начального общего образования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- объединения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обучения и воспитания в целостный образовательный процесс на основе духовно-нравственных 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ценностей и принятых в обществе правил и норм поведения в интересах человека, семьи, общества;</a:t>
            </a:r>
          </a:p>
          <a:p>
            <a:endParaRPr lang="ru-RU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7272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83" y="326570"/>
            <a:ext cx="8595360" cy="59958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формирования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7466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03" y="418010"/>
            <a:ext cx="8712926" cy="6217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Стандарт является основой для:</a:t>
            </a:r>
          </a:p>
          <a:p>
            <a:pPr>
              <a:buNone/>
            </a:pPr>
            <a:r>
              <a:rPr lang="ru-RU" sz="1800" dirty="0" smtClean="0"/>
              <a:t>- разработки Программы;</a:t>
            </a:r>
          </a:p>
          <a:p>
            <a:pPr>
              <a:buNone/>
            </a:pPr>
            <a:r>
              <a:rPr lang="ru-RU" sz="1800" dirty="0" smtClean="0"/>
              <a:t>- разработки вариативных примерных образовательных программ дошкольного образования (далее - примерные программы);</a:t>
            </a:r>
          </a:p>
          <a:p>
            <a:pPr>
              <a:buNone/>
            </a:pPr>
            <a:r>
              <a:rPr lang="ru-RU" sz="1800" dirty="0" smtClean="0"/>
              <a:t>- разработки нормативов финансового обеспечения реализации Программы и нормативных затрат на оказание государственной (муниципальной) услуги в сфере дошкольного образования;</a:t>
            </a:r>
          </a:p>
          <a:p>
            <a:pPr>
              <a:buNone/>
            </a:pPr>
            <a:r>
              <a:rPr lang="ru-RU" sz="1800" dirty="0" smtClean="0"/>
              <a:t>- объективной оценки соответствия образовательной деятельности Организации требованиям Стандарта;</a:t>
            </a:r>
          </a:p>
          <a:p>
            <a:pPr>
              <a:buNone/>
            </a:pPr>
            <a:r>
              <a:rPr lang="ru-RU" sz="1800" dirty="0" smtClean="0"/>
              <a:t>- формирования содержания профессионального образования и дополнительного профессионального образования педагогических работников, а также проведения их аттестации;</a:t>
            </a:r>
          </a:p>
          <a:p>
            <a:pPr>
              <a:buNone/>
            </a:pPr>
            <a:r>
              <a:rPr lang="ru-RU" sz="1800" dirty="0" smtClean="0"/>
              <a:t>- оказания помощи родителям (законным представителям) в воспитании детей, охране и укреплении их физического и психического здоровья, в развитии индивидуальных способностей и необходимой коррекции нарушений их развития.</a:t>
            </a:r>
          </a:p>
          <a:p>
            <a:pPr marL="0" indent="0">
              <a:buNone/>
            </a:pPr>
            <a:endParaRPr lang="ru-RU" sz="18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389</TotalTime>
  <Words>740</Words>
  <Application>Microsoft Office PowerPoint</Application>
  <PresentationFormat>Экран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 башаева</dc:creator>
  <cp:lastModifiedBy>PC</cp:lastModifiedBy>
  <cp:revision>43</cp:revision>
  <dcterms:created xsi:type="dcterms:W3CDTF">2019-04-06T19:20:13Z</dcterms:created>
  <dcterms:modified xsi:type="dcterms:W3CDTF">2021-06-04T11:17:17Z</dcterms:modified>
</cp:coreProperties>
</file>